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9.jpeg" ContentType="image/jpe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60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0280" cy="27792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360" cy="16812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5360" cy="16812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1720" cy="64044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0280" cy="27792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360" cy="16812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0280" cy="27792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360" cy="16812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5360" cy="3501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5360" cy="333936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5360" cy="301536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SIG React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04-09-2018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D01E852-1B3E-4CB8-9DA5-F03A1CF9EC5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40080" y="82296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use it in a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sate.user to the user it returns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As the UserContext value pass entire state 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0000" y="288000"/>
            <a:ext cx="661608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Uncontrolled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968000" y="5004000"/>
            <a:ext cx="3232080" cy="1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8280000" y="5004000"/>
            <a:ext cx="136080" cy="1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5452CD7-048D-454C-81F8-20FC7E2CDE4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602640" y="504720"/>
            <a:ext cx="6616080" cy="38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9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the ref in the constructor: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9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Use a callback to link the DOM element to the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9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the ref is available in `this.inputRef.value`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9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Material UI &lt;Input  /&gt; or &lt;TextField /&gt; use inputRef instead of ref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7880" cy="10148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7440" cy="84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720000" y="288000"/>
            <a:ext cx="661608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Uncontrolled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968000" y="5004000"/>
            <a:ext cx="3232080" cy="1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280000" y="5004000"/>
            <a:ext cx="136080" cy="1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97C39A7-8B96-43C2-A35C-F6139DBD208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640080" y="822960"/>
            <a:ext cx="6616080" cy="38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312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79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B7C0DCD-DD95-4F6C-B6A9-77D594E8BF8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the state for the inputs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Set input value to equal state 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onChange handlers to the inputs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TODO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554480" y="2286000"/>
            <a:ext cx="364932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733EB45-017A-4309-A550-E3EC4E63E54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20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360" cy="350136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21" name="CustomShape 5"/>
          <p:cNvSpPr/>
          <p:nvPr/>
        </p:nvSpPr>
        <p:spPr>
          <a:xfrm>
            <a:off x="716760" y="1413000"/>
            <a:ext cx="530136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336B8D8-5830-4152-92F8-0205E206836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640080" y="82296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DCA2522-ACFD-4877-8EAC-927B7B4E2D6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31520" y="1463040"/>
            <a:ext cx="2284920" cy="100476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5"/>
          <p:cNvSpPr/>
          <p:nvPr/>
        </p:nvSpPr>
        <p:spPr>
          <a:xfrm>
            <a:off x="1554480" y="175680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3383280" y="1463040"/>
            <a:ext cx="2284920" cy="100476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7"/>
          <p:cNvSpPr/>
          <p:nvPr/>
        </p:nvSpPr>
        <p:spPr>
          <a:xfrm>
            <a:off x="3931920" y="173736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6309360" y="1463040"/>
            <a:ext cx="2284920" cy="100476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9"/>
          <p:cNvSpPr/>
          <p:nvPr/>
        </p:nvSpPr>
        <p:spPr>
          <a:xfrm>
            <a:off x="7132320" y="175680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2F1770D-2DC7-4BEC-803B-33C8A337C19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457200" y="822960"/>
            <a:ext cx="2284920" cy="100476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"/>
          <p:cNvSpPr/>
          <p:nvPr/>
        </p:nvSpPr>
        <p:spPr>
          <a:xfrm>
            <a:off x="1280160" y="111672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840" cy="1179000"/>
          </a:xfrm>
          <a:prstGeom prst="rect">
            <a:avLst/>
          </a:prstGeom>
          <a:ln>
            <a:noFill/>
          </a:ln>
        </p:spPr>
      </p:pic>
      <p:sp>
        <p:nvSpPr>
          <p:cNvPr id="244" name="CustomShape 6"/>
          <p:cNvSpPr/>
          <p:nvPr/>
        </p:nvSpPr>
        <p:spPr>
          <a:xfrm>
            <a:off x="2926080" y="173736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7"/>
          <p:cNvSpPr/>
          <p:nvPr/>
        </p:nvSpPr>
        <p:spPr>
          <a:xfrm>
            <a:off x="2743200" y="300888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8"/>
          <p:cNvSpPr/>
          <p:nvPr/>
        </p:nvSpPr>
        <p:spPr>
          <a:xfrm>
            <a:off x="2926440" y="173772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9"/>
          <p:cNvSpPr/>
          <p:nvPr/>
        </p:nvSpPr>
        <p:spPr>
          <a:xfrm>
            <a:off x="3749040" y="154584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0"/>
          <p:cNvSpPr/>
          <p:nvPr/>
        </p:nvSpPr>
        <p:spPr>
          <a:xfrm>
            <a:off x="1280160" y="200304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F3F5FD7-DEE4-49C8-8B4F-0064E3DF9ED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57200" y="822960"/>
            <a:ext cx="2284920" cy="100476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5"/>
          <p:cNvSpPr/>
          <p:nvPr/>
        </p:nvSpPr>
        <p:spPr>
          <a:xfrm>
            <a:off x="1280160" y="111672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840" cy="1179000"/>
          </a:xfrm>
          <a:prstGeom prst="rect">
            <a:avLst/>
          </a:prstGeom>
          <a:ln>
            <a:noFill/>
          </a:ln>
        </p:spPr>
      </p:pic>
      <p:sp>
        <p:nvSpPr>
          <p:cNvPr id="258" name="CustomShape 6"/>
          <p:cNvSpPr/>
          <p:nvPr/>
        </p:nvSpPr>
        <p:spPr>
          <a:xfrm>
            <a:off x="2926080" y="173736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7"/>
          <p:cNvSpPr/>
          <p:nvPr/>
        </p:nvSpPr>
        <p:spPr>
          <a:xfrm>
            <a:off x="2743200" y="300888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8"/>
          <p:cNvSpPr/>
          <p:nvPr/>
        </p:nvSpPr>
        <p:spPr>
          <a:xfrm>
            <a:off x="2926440" y="173772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9"/>
          <p:cNvSpPr/>
          <p:nvPr/>
        </p:nvSpPr>
        <p:spPr>
          <a:xfrm>
            <a:off x="3749040" y="154584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0"/>
          <p:cNvSpPr/>
          <p:nvPr/>
        </p:nvSpPr>
        <p:spPr>
          <a:xfrm>
            <a:off x="1280160" y="200304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3320" cy="1796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6200" cy="27468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4920" cy="26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A3B6A68-3B76-490F-AD70-8673A1AAF67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457200" y="822960"/>
            <a:ext cx="2284920" cy="100476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1280160" y="111672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840" cy="1179000"/>
          </a:xfrm>
          <a:prstGeom prst="rect">
            <a:avLst/>
          </a:prstGeom>
          <a:ln>
            <a:noFill/>
          </a:ln>
        </p:spPr>
      </p:pic>
      <p:sp>
        <p:nvSpPr>
          <p:cNvPr id="275" name="CustomShape 6"/>
          <p:cNvSpPr/>
          <p:nvPr/>
        </p:nvSpPr>
        <p:spPr>
          <a:xfrm>
            <a:off x="3017520" y="145440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7"/>
          <p:cNvSpPr/>
          <p:nvPr/>
        </p:nvSpPr>
        <p:spPr>
          <a:xfrm>
            <a:off x="3291840" y="91440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8"/>
          <p:cNvSpPr/>
          <p:nvPr/>
        </p:nvSpPr>
        <p:spPr>
          <a:xfrm>
            <a:off x="3931920" y="54000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9"/>
          <p:cNvSpPr/>
          <p:nvPr/>
        </p:nvSpPr>
        <p:spPr>
          <a:xfrm>
            <a:off x="4480560" y="82296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0"/>
          <p:cNvSpPr/>
          <p:nvPr/>
        </p:nvSpPr>
        <p:spPr>
          <a:xfrm>
            <a:off x="5943600" y="548640"/>
            <a:ext cx="2284920" cy="100476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1"/>
          <p:cNvSpPr/>
          <p:nvPr/>
        </p:nvSpPr>
        <p:spPr>
          <a:xfrm>
            <a:off x="6492240" y="82296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920" cy="8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8332F6E-0982-4FBB-B60B-0129072D520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6960" cy="378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7E800DAF-3E26-4D95-9E1C-04F97C181D5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57200" y="822960"/>
            <a:ext cx="2284920" cy="100476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1280160" y="111672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3840" cy="117900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3840" cy="1179000"/>
          </a:xfrm>
          <a:prstGeom prst="rect">
            <a:avLst/>
          </a:prstGeom>
          <a:ln>
            <a:noFill/>
          </a:ln>
        </p:spPr>
      </p:pic>
      <p:sp>
        <p:nvSpPr>
          <p:cNvPr id="293" name="CustomShape 6"/>
          <p:cNvSpPr/>
          <p:nvPr/>
        </p:nvSpPr>
        <p:spPr>
          <a:xfrm>
            <a:off x="3017520" y="145440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"/>
          <p:cNvSpPr/>
          <p:nvPr/>
        </p:nvSpPr>
        <p:spPr>
          <a:xfrm>
            <a:off x="3291840" y="91440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8"/>
          <p:cNvSpPr/>
          <p:nvPr/>
        </p:nvSpPr>
        <p:spPr>
          <a:xfrm>
            <a:off x="3931920" y="54000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9"/>
          <p:cNvSpPr/>
          <p:nvPr/>
        </p:nvSpPr>
        <p:spPr>
          <a:xfrm>
            <a:off x="4480560" y="822960"/>
            <a:ext cx="90360" cy="99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0"/>
          <p:cNvSpPr/>
          <p:nvPr/>
        </p:nvSpPr>
        <p:spPr>
          <a:xfrm>
            <a:off x="5943600" y="548640"/>
            <a:ext cx="2284920" cy="100476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1"/>
          <p:cNvSpPr/>
          <p:nvPr/>
        </p:nvSpPr>
        <p:spPr>
          <a:xfrm>
            <a:off x="6492240" y="82296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2400" cy="239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7C93F2E-A760-49D2-8A9E-DBBF13A4220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1459800" y="640080"/>
            <a:ext cx="2284920" cy="100476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2008440" y="91440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400" cy="239904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6035040" y="548640"/>
            <a:ext cx="2284920" cy="100476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>
            <a:off x="6858000" y="84240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800" cy="13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3428600-BE3A-4891-9F99-D6FFE16D490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1459800" y="640080"/>
            <a:ext cx="2284920" cy="100476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5"/>
          <p:cNvSpPr/>
          <p:nvPr/>
        </p:nvSpPr>
        <p:spPr>
          <a:xfrm>
            <a:off x="2008440" y="91440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8920" cy="89892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400" cy="2399040"/>
          </a:xfrm>
          <a:prstGeom prst="rect">
            <a:avLst/>
          </a:prstGeom>
          <a:ln>
            <a:noFill/>
          </a:ln>
        </p:spPr>
      </p:pic>
      <p:sp>
        <p:nvSpPr>
          <p:cNvPr id="324" name="CustomShape 6"/>
          <p:cNvSpPr/>
          <p:nvPr/>
        </p:nvSpPr>
        <p:spPr>
          <a:xfrm>
            <a:off x="6035040" y="548640"/>
            <a:ext cx="2284920" cy="100476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7"/>
          <p:cNvSpPr/>
          <p:nvPr/>
        </p:nvSpPr>
        <p:spPr>
          <a:xfrm>
            <a:off x="6858000" y="84240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1800" cy="137016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7840" cy="60804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5640" cy="115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704C579-45D9-407C-AE06-A62B12EF12A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91440" y="822960"/>
            <a:ext cx="2284920" cy="100476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>
            <a:off x="914400" y="1116720"/>
            <a:ext cx="821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5640" cy="115092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>
            <a:off x="5577840" y="640080"/>
            <a:ext cx="2284920" cy="100476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7"/>
          <p:cNvSpPr/>
          <p:nvPr/>
        </p:nvSpPr>
        <p:spPr>
          <a:xfrm>
            <a:off x="6035040" y="952200"/>
            <a:ext cx="15534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1120" cy="283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1554480" y="2286000"/>
            <a:ext cx="364932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BC6D81C-BBB0-42A0-9A42-9352DF468AC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342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360" cy="350136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343" name="CustomShape 5"/>
          <p:cNvSpPr/>
          <p:nvPr/>
        </p:nvSpPr>
        <p:spPr>
          <a:xfrm>
            <a:off x="1113840" y="1413000"/>
            <a:ext cx="482940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Redux / Redux devtools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6563FD8-BF89-4FAE-8BE6-C66792A28762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640080" y="7808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BF56634-786F-44FF-848D-9898C46D73CB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640080" y="7808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79BD840-0A06-4B0E-8D78-310D50D76F8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602640" y="73008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1B82CC6-2DDA-498B-BCA5-08D7FF16487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76240" y="5486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44E104E-CC15-45BF-A9A5-2441D0FADF0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38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38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38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gonna build?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628EBCA-4A5A-4192-84CB-B3888CF3BC4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303160F-35BF-40D4-AF61-74F657AE9BF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602640" y="73008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Project in repo has some snippets included already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We will build ourselves a convenient snippet for the rest of the day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documentation see: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B0B8F94-4F5C-40ED-87F7-11EF5528146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876240" y="5486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sig3/exercise/koa, run:</a:t>
            </a:r>
            <a:endParaRPr b="0" lang="en-US" sz="1500" spc="-1" strike="noStrike">
              <a:latin typeface="Arial"/>
            </a:endParaRPr>
          </a:p>
          <a:p>
            <a:pPr lvl="1" marL="432000" indent="-2102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install`</a:t>
            </a:r>
            <a:endParaRPr b="0" lang="en-US" sz="1500" spc="-1" strike="noStrike">
              <a:latin typeface="Arial"/>
            </a:endParaRPr>
          </a:p>
          <a:p>
            <a:pPr lvl="1" marL="432000" indent="-2102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</a:t>
            </a:r>
            <a:endParaRPr b="0" lang="en-US" sz="1500" spc="-1" strike="noStrike">
              <a:latin typeface="Arial"/>
            </a:endParaRPr>
          </a:p>
          <a:p>
            <a:pPr lvl="1" marL="432000" indent="-2102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</a:t>
            </a:r>
            <a:endParaRPr b="0" lang="en-US" sz="1500" spc="-1" strike="noStrike">
              <a:latin typeface="Arial"/>
            </a:endParaRPr>
          </a:p>
          <a:p>
            <a:pPr lvl="1" marL="432000" indent="-2102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</a:t>
            </a:r>
            <a:endParaRPr b="0" lang="en-US" sz="1500" spc="-1" strike="noStrike">
              <a:latin typeface="Arial"/>
            </a:endParaRPr>
          </a:p>
          <a:p>
            <a:pPr lvl="1" marL="432000" indent="-21024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sig3/exercise/react, run `yarn` or `npm install` and `yarn/npm start`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0252CF0-0494-43DA-B005-BC9AC2E7035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876240" y="54864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Open /.vscode/components.code-snippets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Copy the first snippet “component” and use the base code to create a styledComponent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After creating and using the snippet, it should result in the following code: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920240" y="2077200"/>
            <a:ext cx="4798080" cy="235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ABC1778-454C-4A02-9A91-B37C23D6E3D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02640" y="504720"/>
            <a:ext cx="6615360" cy="38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when the same information is required in multiple far-removed components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72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8412480" y="1371600"/>
            <a:ext cx="180360" cy="12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7955280" y="96876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"/>
          <p:cNvSpPr/>
          <p:nvPr/>
        </p:nvSpPr>
        <p:spPr>
          <a:xfrm>
            <a:off x="7955280" y="115164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7680960" y="115164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>
            <a:off x="8229600" y="115164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>
            <a:off x="8138160" y="137160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>
            <a:off x="7863840" y="137160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7589520" y="137160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>
            <a:off x="7406640" y="1554480"/>
            <a:ext cx="180360" cy="12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7772400" y="155448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8595360" y="1554480"/>
            <a:ext cx="180360" cy="12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8046720" y="155448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"/>
          <p:cNvSpPr/>
          <p:nvPr/>
        </p:nvSpPr>
        <p:spPr>
          <a:xfrm>
            <a:off x="8321040" y="1554480"/>
            <a:ext cx="180360" cy="12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0"/>
          <p:cNvSpPr/>
          <p:nvPr/>
        </p:nvSpPr>
        <p:spPr>
          <a:xfrm>
            <a:off x="8046720" y="1737360"/>
            <a:ext cx="180360" cy="12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3749040" y="1928160"/>
            <a:ext cx="4235760" cy="2638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4663440" y="1701360"/>
            <a:ext cx="3378600" cy="21636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3657600" y="2229120"/>
            <a:ext cx="3759480" cy="51156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4114800" y="3019680"/>
            <a:ext cx="3188160" cy="17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720000" y="288000"/>
            <a:ext cx="66153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097280" y="2194560"/>
            <a:ext cx="364932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968000" y="5004000"/>
            <a:ext cx="3231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8280000" y="5004000"/>
            <a:ext cx="135360" cy="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37127CB-D40A-49FB-99E8-CFDDC36CD1C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196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360" cy="350136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97" name="CustomShape 5"/>
          <p:cNvSpPr/>
          <p:nvPr/>
        </p:nvSpPr>
        <p:spPr>
          <a:xfrm>
            <a:off x="1097280" y="1422000"/>
            <a:ext cx="364932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622</TotalTime>
  <Application>LibreOffice/6.0.6.2$Linux_X86_64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2018-11-22T13:49:14Z</dcterms:modified>
  <cp:revision>167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